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handoutMasterIdLst>
    <p:handoutMasterId r:id="rId3"/>
  </p:handoutMasterIdLst>
  <p:sldIdLst>
    <p:sldId id="257" r:id="rId2"/>
  </p:sldIdLst>
  <p:sldSz cx="7772400" cy="10909300"/>
  <p:notesSz cx="7772400" cy="109093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6242" autoAdjust="0"/>
  </p:normalViewPr>
  <p:slideViewPr>
    <p:cSldViewPr>
      <p:cViewPr varScale="1">
        <p:scale>
          <a:sx n="70" d="100"/>
          <a:sy n="70" d="100"/>
        </p:scale>
        <p:origin x="3084" y="78"/>
      </p:cViewPr>
      <p:guideLst>
        <p:guide orient="horz" pos="2880"/>
        <p:guide pos="2160"/>
      </p:guideLst>
    </p:cSldViewPr>
  </p:slideViewPr>
  <p:notesTextViewPr>
    <p:cViewPr>
      <p:scale>
        <a:sx n="100" d="100"/>
        <a:sy n="100" d="100"/>
      </p:scale>
      <p:origin x="0" y="0"/>
    </p:cViewPr>
  </p:notesTextViewPr>
  <p:notesViewPr>
    <p:cSldViewPr>
      <p:cViewPr varScale="1">
        <p:scale>
          <a:sx n="71" d="100"/>
          <a:sy n="71" d="100"/>
        </p:scale>
        <p:origin x="3978" y="54"/>
      </p:cViewPr>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5A56D269-8762-3DEB-B0A4-71FAF82A2D7C}"/>
              </a:ext>
            </a:extLst>
          </p:cNvPr>
          <p:cNvSpPr>
            <a:spLocks noGrp="1"/>
          </p:cNvSpPr>
          <p:nvPr>
            <p:ph type="hdr" sz="quarter"/>
          </p:nvPr>
        </p:nvSpPr>
        <p:spPr>
          <a:xfrm>
            <a:off x="0" y="0"/>
            <a:ext cx="3368675" cy="5461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772F8181-427C-2B7C-8E68-2FA8B0437BA7}"/>
              </a:ext>
            </a:extLst>
          </p:cNvPr>
          <p:cNvSpPr>
            <a:spLocks noGrp="1"/>
          </p:cNvSpPr>
          <p:nvPr>
            <p:ph type="dt" sz="quarter" idx="1"/>
          </p:nvPr>
        </p:nvSpPr>
        <p:spPr>
          <a:xfrm>
            <a:off x="4402138" y="0"/>
            <a:ext cx="3368675" cy="546100"/>
          </a:xfrm>
          <a:prstGeom prst="rect">
            <a:avLst/>
          </a:prstGeom>
        </p:spPr>
        <p:txBody>
          <a:bodyPr vert="horz" lIns="91440" tIns="45720" rIns="91440" bIns="45720" rtlCol="0"/>
          <a:lstStyle>
            <a:lvl1pPr algn="r">
              <a:defRPr sz="1200"/>
            </a:lvl1pPr>
          </a:lstStyle>
          <a:p>
            <a:fld id="{F117F873-6651-4FDB-8E16-FDD4E397C5C3}" type="datetimeFigureOut">
              <a:rPr kumimoji="1" lang="ja-JP" altLang="en-US" smtClean="0"/>
              <a:t>2025/9/17</a:t>
            </a:fld>
            <a:endParaRPr kumimoji="1" lang="ja-JP" altLang="en-US"/>
          </a:p>
        </p:txBody>
      </p:sp>
      <p:sp>
        <p:nvSpPr>
          <p:cNvPr id="4" name="フッター プレースホルダー 3">
            <a:extLst>
              <a:ext uri="{FF2B5EF4-FFF2-40B4-BE49-F238E27FC236}">
                <a16:creationId xmlns:a16="http://schemas.microsoft.com/office/drawing/2014/main" id="{37A42948-DC02-59F8-CAA8-266BB79C2439}"/>
              </a:ext>
            </a:extLst>
          </p:cNvPr>
          <p:cNvSpPr>
            <a:spLocks noGrp="1"/>
          </p:cNvSpPr>
          <p:nvPr>
            <p:ph type="ftr" sz="quarter" idx="2"/>
          </p:nvPr>
        </p:nvSpPr>
        <p:spPr>
          <a:xfrm>
            <a:off x="0" y="10363200"/>
            <a:ext cx="3368675" cy="5461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9C8DEB9A-D736-FA82-4FFD-7947C5FC4D9A}"/>
              </a:ext>
            </a:extLst>
          </p:cNvPr>
          <p:cNvSpPr>
            <a:spLocks noGrp="1"/>
          </p:cNvSpPr>
          <p:nvPr>
            <p:ph type="sldNum" sz="quarter" idx="3"/>
          </p:nvPr>
        </p:nvSpPr>
        <p:spPr>
          <a:xfrm>
            <a:off x="4402138" y="10363200"/>
            <a:ext cx="3368675" cy="546100"/>
          </a:xfrm>
          <a:prstGeom prst="rect">
            <a:avLst/>
          </a:prstGeom>
        </p:spPr>
        <p:txBody>
          <a:bodyPr vert="horz" lIns="91440" tIns="45720" rIns="91440" bIns="45720" rtlCol="0" anchor="b"/>
          <a:lstStyle>
            <a:lvl1pPr algn="r">
              <a:defRPr sz="1200"/>
            </a:lvl1pPr>
          </a:lstStyle>
          <a:p>
            <a:fld id="{9E3C04DE-0E08-444C-A53D-79A3698D4738}" type="slidenum">
              <a:rPr kumimoji="1" lang="ja-JP" altLang="en-US" smtClean="0"/>
              <a:t>‹#›</a:t>
            </a:fld>
            <a:endParaRPr kumimoji="1" lang="ja-JP" altLang="en-US"/>
          </a:p>
        </p:txBody>
      </p:sp>
    </p:spTree>
    <p:extLst>
      <p:ext uri="{BB962C8B-B14F-4D97-AF65-F5344CB8AC3E}">
        <p14:creationId xmlns:p14="http://schemas.microsoft.com/office/powerpoint/2010/main" val="236459020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250" b="1" i="0">
                <a:solidFill>
                  <a:srgbClr val="192E44"/>
                </a:solidFill>
                <a:latin typeface="Noto Sans JP Black"/>
                <a:cs typeface="Noto Sans JP Black"/>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pic>
        <p:nvPicPr>
          <p:cNvPr id="43" name="図 42">
            <a:extLst>
              <a:ext uri="{FF2B5EF4-FFF2-40B4-BE49-F238E27FC236}">
                <a16:creationId xmlns:a16="http://schemas.microsoft.com/office/drawing/2014/main" id="{5F5E595B-E333-6168-A126-9DF182CD7EA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3865" y="102061"/>
            <a:ext cx="7560296" cy="10698771"/>
          </a:xfrm>
          <a:prstGeom prst="rect">
            <a:avLst/>
          </a:prstGeom>
        </p:spPr>
      </p:pic>
      <p:sp>
        <p:nvSpPr>
          <p:cNvPr id="41" name="object 41"/>
          <p:cNvSpPr/>
          <p:nvPr userDrawn="1"/>
        </p:nvSpPr>
        <p:spPr>
          <a:xfrm>
            <a:off x="5916801" y="8920105"/>
            <a:ext cx="1737360" cy="1095375"/>
          </a:xfrm>
          <a:custGeom>
            <a:avLst/>
            <a:gdLst/>
            <a:ahLst/>
            <a:cxnLst/>
            <a:rect l="l" t="t" r="r" b="b"/>
            <a:pathLst>
              <a:path w="1737359" h="1095375">
                <a:moveTo>
                  <a:pt x="1737321" y="0"/>
                </a:moveTo>
                <a:lnTo>
                  <a:pt x="0" y="1094955"/>
                </a:lnTo>
                <a:lnTo>
                  <a:pt x="1737321" y="1094955"/>
                </a:lnTo>
                <a:lnTo>
                  <a:pt x="1737321" y="0"/>
                </a:lnTo>
                <a:close/>
              </a:path>
            </a:pathLst>
          </a:custGeom>
          <a:solidFill>
            <a:srgbClr val="A4D1DB">
              <a:alpha val="59999"/>
            </a:srgbClr>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pic>
        <p:nvPicPr>
          <p:cNvPr id="13" name="object 13"/>
          <p:cNvPicPr/>
          <p:nvPr userDrawn="1"/>
        </p:nvPicPr>
        <p:blipFill>
          <a:blip r:embed="rId3" cstate="print"/>
          <a:stretch>
            <a:fillRect/>
          </a:stretch>
        </p:blipFill>
        <p:spPr>
          <a:xfrm>
            <a:off x="92168" y="2650102"/>
            <a:ext cx="6982955" cy="8129016"/>
          </a:xfrm>
          <a:prstGeom prst="rect">
            <a:avLst/>
          </a:prstGeom>
        </p:spPr>
      </p:pic>
      <p:sp>
        <p:nvSpPr>
          <p:cNvPr id="7" name="object 6"/>
          <p:cNvSpPr/>
          <p:nvPr userDrawn="1"/>
        </p:nvSpPr>
        <p:spPr>
          <a:xfrm>
            <a:off x="5001882" y="6296952"/>
            <a:ext cx="2475865" cy="2324735"/>
          </a:xfrm>
          <a:custGeom>
            <a:avLst/>
            <a:gdLst/>
            <a:ahLst/>
            <a:cxnLst/>
            <a:rect l="l" t="t" r="r" b="b"/>
            <a:pathLst>
              <a:path w="2475865" h="2324734">
                <a:moveTo>
                  <a:pt x="2475611" y="0"/>
                </a:moveTo>
                <a:lnTo>
                  <a:pt x="0" y="0"/>
                </a:lnTo>
                <a:lnTo>
                  <a:pt x="0" y="2324150"/>
                </a:lnTo>
                <a:lnTo>
                  <a:pt x="2475611" y="2324150"/>
                </a:lnTo>
                <a:lnTo>
                  <a:pt x="2475611" y="0"/>
                </a:lnTo>
                <a:close/>
              </a:path>
            </a:pathLst>
          </a:custGeom>
          <a:solidFill>
            <a:srgbClr val="FFFFFF"/>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8" name="object 7"/>
          <p:cNvSpPr/>
          <p:nvPr userDrawn="1"/>
        </p:nvSpPr>
        <p:spPr>
          <a:xfrm>
            <a:off x="4747526" y="5884000"/>
            <a:ext cx="2730222" cy="2899940"/>
          </a:xfrm>
          <a:custGeom>
            <a:avLst/>
            <a:gdLst/>
            <a:ahLst/>
            <a:cxnLst/>
            <a:rect l="l" t="t" r="r" b="b"/>
            <a:pathLst>
              <a:path w="2475865" h="2324734">
                <a:moveTo>
                  <a:pt x="2475611" y="0"/>
                </a:moveTo>
                <a:lnTo>
                  <a:pt x="0" y="0"/>
                </a:lnTo>
                <a:lnTo>
                  <a:pt x="0" y="2324150"/>
                </a:lnTo>
                <a:lnTo>
                  <a:pt x="2475611" y="2324150"/>
                </a:lnTo>
                <a:lnTo>
                  <a:pt x="2475611" y="0"/>
                </a:lnTo>
                <a:close/>
              </a:path>
            </a:pathLst>
          </a:custGeom>
          <a:solidFill>
            <a:srgbClr val="A4D1DB"/>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9" name="object 8"/>
          <p:cNvSpPr/>
          <p:nvPr userDrawn="1"/>
        </p:nvSpPr>
        <p:spPr>
          <a:xfrm>
            <a:off x="3944924" y="3397644"/>
            <a:ext cx="2907665" cy="379095"/>
          </a:xfrm>
          <a:custGeom>
            <a:avLst/>
            <a:gdLst/>
            <a:ahLst/>
            <a:cxnLst/>
            <a:rect l="l" t="t" r="r" b="b"/>
            <a:pathLst>
              <a:path w="2907665" h="379095">
                <a:moveTo>
                  <a:pt x="2907436" y="0"/>
                </a:moveTo>
                <a:lnTo>
                  <a:pt x="0" y="0"/>
                </a:lnTo>
                <a:lnTo>
                  <a:pt x="0" y="378866"/>
                </a:lnTo>
                <a:lnTo>
                  <a:pt x="2907436" y="378866"/>
                </a:lnTo>
                <a:lnTo>
                  <a:pt x="2907436" y="0"/>
                </a:lnTo>
                <a:close/>
              </a:path>
            </a:pathLst>
          </a:custGeom>
          <a:solidFill>
            <a:srgbClr val="192E44"/>
          </a:solidFill>
        </p:spPr>
        <p:txBody>
          <a:bodyPr wrap="square" lIns="0" tIns="0" rIns="0" bIns="0" rtlCol="0"/>
          <a:lstStyle/>
          <a:p>
            <a:pPr algn="ctr"/>
            <a:endParaRPr dirty="0">
              <a:latin typeface="游ゴシック" panose="020B0400000000000000" pitchFamily="50" charset="-128"/>
              <a:ea typeface="游ゴシック" panose="020B0400000000000000" pitchFamily="50" charset="-128"/>
            </a:endParaRPr>
          </a:p>
        </p:txBody>
      </p:sp>
      <p:sp>
        <p:nvSpPr>
          <p:cNvPr id="14" name="object 14"/>
          <p:cNvSpPr/>
          <p:nvPr userDrawn="1"/>
        </p:nvSpPr>
        <p:spPr>
          <a:xfrm>
            <a:off x="92168" y="2660705"/>
            <a:ext cx="6863080" cy="8129270"/>
          </a:xfrm>
          <a:custGeom>
            <a:avLst/>
            <a:gdLst/>
            <a:ahLst/>
            <a:cxnLst/>
            <a:rect l="l" t="t" r="r" b="b"/>
            <a:pathLst>
              <a:path w="6863080" h="8129270">
                <a:moveTo>
                  <a:pt x="0" y="0"/>
                </a:moveTo>
                <a:lnTo>
                  <a:pt x="0" y="8129016"/>
                </a:lnTo>
                <a:lnTo>
                  <a:pt x="6862927" y="8129016"/>
                </a:lnTo>
                <a:lnTo>
                  <a:pt x="6862927" y="7989290"/>
                </a:lnTo>
                <a:lnTo>
                  <a:pt x="0" y="0"/>
                </a:lnTo>
                <a:close/>
              </a:path>
            </a:pathLst>
          </a:custGeom>
          <a:solidFill>
            <a:srgbClr val="323476">
              <a:alpha val="80000"/>
            </a:srgbClr>
          </a:solidFill>
        </p:spPr>
        <p:txBody>
          <a:bodyPr wrap="square" lIns="0" tIns="0" rIns="0" bIns="0" rtlCol="0"/>
          <a:lstStyle/>
          <a:p>
            <a:endParaRPr dirty="0">
              <a:latin typeface="游ゴシック" panose="020B0400000000000000" pitchFamily="50" charset="-128"/>
              <a:ea typeface="游ゴシック" panose="020B0400000000000000" pitchFamily="50" charset="-128"/>
            </a:endParaRPr>
          </a:p>
        </p:txBody>
      </p:sp>
      <p:sp>
        <p:nvSpPr>
          <p:cNvPr id="15" name="object 15"/>
          <p:cNvSpPr/>
          <p:nvPr userDrawn="1"/>
        </p:nvSpPr>
        <p:spPr>
          <a:xfrm>
            <a:off x="88444" y="108003"/>
            <a:ext cx="4015740" cy="3729354"/>
          </a:xfrm>
          <a:custGeom>
            <a:avLst/>
            <a:gdLst/>
            <a:ahLst/>
            <a:cxnLst/>
            <a:rect l="l" t="t" r="r" b="b"/>
            <a:pathLst>
              <a:path w="4015740" h="3729354">
                <a:moveTo>
                  <a:pt x="4015409" y="0"/>
                </a:moveTo>
                <a:lnTo>
                  <a:pt x="0" y="0"/>
                </a:lnTo>
                <a:lnTo>
                  <a:pt x="0" y="3728834"/>
                </a:lnTo>
                <a:lnTo>
                  <a:pt x="4015409" y="0"/>
                </a:lnTo>
                <a:close/>
              </a:path>
            </a:pathLst>
          </a:custGeom>
          <a:solidFill>
            <a:srgbClr val="A4D1DB">
              <a:alpha val="59999"/>
            </a:srgbClr>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pic>
        <p:nvPicPr>
          <p:cNvPr id="37" name="object 37"/>
          <p:cNvPicPr/>
          <p:nvPr userDrawn="1"/>
        </p:nvPicPr>
        <p:blipFill>
          <a:blip r:embed="rId4" cstate="print"/>
          <a:stretch>
            <a:fillRect/>
          </a:stretch>
        </p:blipFill>
        <p:spPr>
          <a:xfrm>
            <a:off x="4484922" y="108003"/>
            <a:ext cx="2990088" cy="683425"/>
          </a:xfrm>
          <a:prstGeom prst="rect">
            <a:avLst/>
          </a:prstGeom>
        </p:spPr>
      </p:pic>
      <p:sp>
        <p:nvSpPr>
          <p:cNvPr id="46" name="正方形/長方形 45">
            <a:extLst>
              <a:ext uri="{FF2B5EF4-FFF2-40B4-BE49-F238E27FC236}">
                <a16:creationId xmlns:a16="http://schemas.microsoft.com/office/drawing/2014/main" id="{579062C1-8398-DA25-7F10-D17E0714828E}"/>
              </a:ext>
            </a:extLst>
          </p:cNvPr>
          <p:cNvSpPr/>
          <p:nvPr userDrawn="1"/>
        </p:nvSpPr>
        <p:spPr>
          <a:xfrm>
            <a:off x="93865" y="10001931"/>
            <a:ext cx="7560296" cy="78904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8" name="object 38"/>
          <p:cNvSpPr/>
          <p:nvPr userDrawn="1"/>
        </p:nvSpPr>
        <p:spPr>
          <a:xfrm>
            <a:off x="4484858" y="108003"/>
            <a:ext cx="2990215" cy="683895"/>
          </a:xfrm>
          <a:custGeom>
            <a:avLst/>
            <a:gdLst/>
            <a:ahLst/>
            <a:cxnLst/>
            <a:rect l="l" t="t" r="r" b="b"/>
            <a:pathLst>
              <a:path w="2990215" h="683895">
                <a:moveTo>
                  <a:pt x="2990088" y="0"/>
                </a:moveTo>
                <a:lnTo>
                  <a:pt x="0" y="0"/>
                </a:lnTo>
                <a:lnTo>
                  <a:pt x="0" y="548551"/>
                </a:lnTo>
                <a:lnTo>
                  <a:pt x="6876" y="591180"/>
                </a:lnTo>
                <a:lnTo>
                  <a:pt x="26024" y="628204"/>
                </a:lnTo>
                <a:lnTo>
                  <a:pt x="55223" y="657401"/>
                </a:lnTo>
                <a:lnTo>
                  <a:pt x="92251" y="676548"/>
                </a:lnTo>
                <a:lnTo>
                  <a:pt x="134886" y="683425"/>
                </a:lnTo>
                <a:lnTo>
                  <a:pt x="2855214" y="683425"/>
                </a:lnTo>
                <a:lnTo>
                  <a:pt x="2897843" y="676548"/>
                </a:lnTo>
                <a:lnTo>
                  <a:pt x="2934867" y="657401"/>
                </a:lnTo>
                <a:lnTo>
                  <a:pt x="2964064" y="628204"/>
                </a:lnTo>
                <a:lnTo>
                  <a:pt x="2983211" y="591180"/>
                </a:lnTo>
                <a:lnTo>
                  <a:pt x="2990088" y="548551"/>
                </a:lnTo>
                <a:lnTo>
                  <a:pt x="2990088" y="0"/>
                </a:lnTo>
                <a:close/>
              </a:path>
            </a:pathLst>
          </a:custGeom>
          <a:solidFill>
            <a:srgbClr val="323476">
              <a:alpha val="80000"/>
            </a:srgbClr>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39" name="object 39"/>
          <p:cNvSpPr txBox="1"/>
          <p:nvPr userDrawn="1"/>
        </p:nvSpPr>
        <p:spPr>
          <a:xfrm>
            <a:off x="4818558" y="211063"/>
            <a:ext cx="2375535" cy="513080"/>
          </a:xfrm>
          <a:prstGeom prst="rect">
            <a:avLst/>
          </a:prstGeom>
        </p:spPr>
        <p:txBody>
          <a:bodyPr vert="horz" wrap="square" lIns="0" tIns="12065" rIns="0" bIns="0" rtlCol="0">
            <a:spAutoFit/>
          </a:bodyPr>
          <a:lstStyle/>
          <a:p>
            <a:pPr marL="12700">
              <a:lnSpc>
                <a:spcPct val="100000"/>
              </a:lnSpc>
              <a:spcBef>
                <a:spcPts val="95"/>
              </a:spcBef>
            </a:pPr>
            <a:r>
              <a:rPr sz="3200" b="1" spc="455" dirty="0">
                <a:solidFill>
                  <a:srgbClr val="FFFFFF"/>
                </a:solidFill>
                <a:latin typeface="游ゴシック" panose="020B0400000000000000" pitchFamily="50" charset="-128"/>
                <a:ea typeface="游ゴシック" panose="020B0400000000000000" pitchFamily="50" charset="-128"/>
                <a:cs typeface="Noto Sans JP Black"/>
              </a:rPr>
              <a:t>参加費無料</a:t>
            </a:r>
            <a:endParaRPr sz="3200" dirty="0">
              <a:latin typeface="游ゴシック" panose="020B0400000000000000" pitchFamily="50" charset="-128"/>
              <a:ea typeface="游ゴシック" panose="020B0400000000000000" pitchFamily="50" charset="-128"/>
              <a:cs typeface="Noto Sans JP Black"/>
            </a:endParaRPr>
          </a:p>
        </p:txBody>
      </p:sp>
      <p:sp>
        <p:nvSpPr>
          <p:cNvPr id="27" name="object 27"/>
          <p:cNvSpPr txBox="1"/>
          <p:nvPr userDrawn="1"/>
        </p:nvSpPr>
        <p:spPr>
          <a:xfrm>
            <a:off x="304800" y="10515077"/>
            <a:ext cx="3312795" cy="175689"/>
          </a:xfrm>
          <a:prstGeom prst="rect">
            <a:avLst/>
          </a:prstGeom>
        </p:spPr>
        <p:txBody>
          <a:bodyPr vert="horz" wrap="square" lIns="0" tIns="13970" rIns="0" bIns="0" rtlCol="0">
            <a:spAutoFit/>
          </a:bodyPr>
          <a:lstStyle/>
          <a:p>
            <a:pPr marL="12700">
              <a:lnSpc>
                <a:spcPct val="100000"/>
              </a:lnSpc>
              <a:spcBef>
                <a:spcPts val="110"/>
              </a:spcBef>
            </a:pPr>
            <a:r>
              <a:rPr lang="ja-JP" altLang="en-US" sz="1050" b="1" dirty="0">
                <a:solidFill>
                  <a:schemeClr val="accent5">
                    <a:lumMod val="50000"/>
                  </a:schemeClr>
                </a:solidFill>
                <a:latin typeface="游ゴシック" panose="020B0400000000000000" pitchFamily="50" charset="-128"/>
                <a:ea typeface="游ゴシック" panose="020B0400000000000000" pitchFamily="50" charset="-128"/>
                <a:cs typeface="Noto Sans JP Bold"/>
              </a:rPr>
              <a:t>一般社団法人中小企業経営支援アドバイザー協会</a:t>
            </a:r>
            <a:endParaRPr sz="1050" b="1" dirty="0">
              <a:solidFill>
                <a:schemeClr val="accent5">
                  <a:lumMod val="50000"/>
                </a:schemeClr>
              </a:solidFill>
              <a:latin typeface="游ゴシック" panose="020B0400000000000000" pitchFamily="50" charset="-128"/>
              <a:ea typeface="游ゴシック" panose="020B0400000000000000" pitchFamily="50" charset="-128"/>
              <a:cs typeface="Noto Sans JP Bold"/>
            </a:endParaRPr>
          </a:p>
        </p:txBody>
      </p:sp>
      <p:sp>
        <p:nvSpPr>
          <p:cNvPr id="25" name="object 25"/>
          <p:cNvSpPr txBox="1"/>
          <p:nvPr userDrawn="1"/>
        </p:nvSpPr>
        <p:spPr>
          <a:xfrm>
            <a:off x="329541" y="10260966"/>
            <a:ext cx="838200" cy="157735"/>
          </a:xfrm>
          <a:prstGeom prst="rect">
            <a:avLst/>
          </a:prstGeom>
          <a:ln w="11595">
            <a:solidFill>
              <a:srgbClr val="275578"/>
            </a:solidFill>
          </a:ln>
        </p:spPr>
        <p:txBody>
          <a:bodyPr vert="horz" wrap="square" lIns="0" tIns="34290" rIns="0" bIns="0" rtlCol="0">
            <a:spAutoFit/>
          </a:bodyPr>
          <a:lstStyle/>
          <a:p>
            <a:pPr marL="99695">
              <a:lnSpc>
                <a:spcPct val="100000"/>
              </a:lnSpc>
              <a:spcBef>
                <a:spcPts val="270"/>
              </a:spcBef>
            </a:pPr>
            <a:r>
              <a:rPr sz="800" b="1" spc="15" dirty="0">
                <a:solidFill>
                  <a:srgbClr val="275578"/>
                </a:solidFill>
                <a:latin typeface="游ゴシック" panose="020B0400000000000000" pitchFamily="50" charset="-128"/>
                <a:ea typeface="游ゴシック" panose="020B0400000000000000" pitchFamily="50" charset="-128"/>
                <a:cs typeface="Noto Sans JP Bold"/>
              </a:rPr>
              <a:t>開 催 事 務 局</a:t>
            </a:r>
            <a:r>
              <a:rPr sz="800" b="1" spc="500" dirty="0">
                <a:solidFill>
                  <a:srgbClr val="275578"/>
                </a:solidFill>
                <a:latin typeface="游ゴシック" panose="020B0400000000000000" pitchFamily="50" charset="-128"/>
                <a:ea typeface="游ゴシック" panose="020B0400000000000000" pitchFamily="50" charset="-128"/>
                <a:cs typeface="Noto Sans JP Bold"/>
              </a:rPr>
              <a:t> </a:t>
            </a:r>
            <a:endParaRPr sz="800" dirty="0">
              <a:latin typeface="游ゴシック" panose="020B0400000000000000" pitchFamily="50" charset="-128"/>
              <a:ea typeface="游ゴシック" panose="020B0400000000000000" pitchFamily="50" charset="-128"/>
              <a:cs typeface="Noto Sans JP Bold"/>
            </a:endParaRPr>
          </a:p>
        </p:txBody>
      </p:sp>
      <p:sp>
        <p:nvSpPr>
          <p:cNvPr id="26" name="object 26"/>
          <p:cNvSpPr txBox="1"/>
          <p:nvPr userDrawn="1"/>
        </p:nvSpPr>
        <p:spPr>
          <a:xfrm>
            <a:off x="4087686" y="10255250"/>
            <a:ext cx="3456304" cy="448309"/>
          </a:xfrm>
          <a:prstGeom prst="rect">
            <a:avLst/>
          </a:prstGeom>
        </p:spPr>
        <p:txBody>
          <a:bodyPr vert="horz" wrap="square" lIns="0" tIns="13970" rIns="0" bIns="0" rtlCol="0">
            <a:spAutoFit/>
          </a:bodyPr>
          <a:lstStyle/>
          <a:p>
            <a:pPr marL="12700">
              <a:lnSpc>
                <a:spcPct val="100000"/>
              </a:lnSpc>
              <a:spcBef>
                <a:spcPts val="110"/>
              </a:spcBef>
            </a:pPr>
            <a:r>
              <a:rPr sz="1575" b="1" baseline="2645" dirty="0">
                <a:solidFill>
                  <a:srgbClr val="275578"/>
                </a:solidFill>
                <a:latin typeface="游ゴシック" panose="020B0400000000000000" pitchFamily="50" charset="-128"/>
                <a:ea typeface="游ゴシック" panose="020B0400000000000000" pitchFamily="50" charset="-128"/>
                <a:cs typeface="Noto Sans JP Bold"/>
              </a:rPr>
              <a:t>E-mail</a:t>
            </a:r>
            <a:r>
              <a:rPr sz="1575" b="1" spc="277" baseline="2645" dirty="0">
                <a:solidFill>
                  <a:srgbClr val="275578"/>
                </a:solidFill>
                <a:latin typeface="游ゴシック" panose="020B0400000000000000" pitchFamily="50" charset="-128"/>
                <a:ea typeface="游ゴシック" panose="020B0400000000000000" pitchFamily="50" charset="-128"/>
                <a:cs typeface="Noto Sans JP Bold"/>
              </a:rPr>
              <a:t> </a:t>
            </a:r>
            <a:r>
              <a:rPr sz="1050" b="1" dirty="0">
                <a:solidFill>
                  <a:srgbClr val="275578"/>
                </a:solidFill>
                <a:latin typeface="游ゴシック" panose="020B0400000000000000" pitchFamily="50" charset="-128"/>
                <a:ea typeface="游ゴシック" panose="020B0400000000000000" pitchFamily="50" charset="-128"/>
                <a:cs typeface="Noto Sans JP Bold"/>
              </a:rPr>
              <a:t>：</a:t>
            </a:r>
            <a:endParaRPr lang="en-US" sz="1050" dirty="0">
              <a:latin typeface="游ゴシック" panose="020B0400000000000000" pitchFamily="50" charset="-128"/>
              <a:ea typeface="游ゴシック" panose="020B0400000000000000" pitchFamily="50" charset="-128"/>
              <a:cs typeface="Noto Sans JP Bold"/>
            </a:endParaRPr>
          </a:p>
          <a:p>
            <a:pPr marL="12700">
              <a:lnSpc>
                <a:spcPct val="100000"/>
              </a:lnSpc>
              <a:spcBef>
                <a:spcPts val="790"/>
              </a:spcBef>
              <a:tabLst>
                <a:tab pos="493395" algn="l"/>
              </a:tabLst>
            </a:pPr>
            <a:r>
              <a:rPr lang="ja-JP" altLang="en-US" sz="1575" b="1" spc="-37" baseline="2645" dirty="0">
                <a:solidFill>
                  <a:srgbClr val="275578"/>
                </a:solidFill>
                <a:latin typeface="游ゴシック" panose="020B0400000000000000" pitchFamily="50" charset="-128"/>
                <a:ea typeface="游ゴシック" panose="020B0400000000000000" pitchFamily="50" charset="-128"/>
                <a:cs typeface="Noto Sans JP Bold"/>
              </a:rPr>
              <a:t>担当者</a:t>
            </a:r>
            <a:r>
              <a:rPr lang="en-US" sz="1575" b="1" baseline="2645" dirty="0">
                <a:solidFill>
                  <a:srgbClr val="275578"/>
                </a:solidFill>
                <a:latin typeface="游ゴシック" panose="020B0400000000000000" pitchFamily="50" charset="-128"/>
                <a:ea typeface="游ゴシック" panose="020B0400000000000000" pitchFamily="50" charset="-128"/>
                <a:cs typeface="Noto Sans JP Bold"/>
              </a:rPr>
              <a:t>	</a:t>
            </a:r>
            <a:r>
              <a:rPr lang="en-US" sz="1050" b="1" dirty="0">
                <a:solidFill>
                  <a:srgbClr val="275578"/>
                </a:solidFill>
                <a:latin typeface="游ゴシック" panose="020B0400000000000000" pitchFamily="50" charset="-128"/>
                <a:ea typeface="游ゴシック" panose="020B0400000000000000" pitchFamily="50" charset="-128"/>
                <a:cs typeface="Noto Sans JP Bold"/>
              </a:rPr>
              <a:t>：</a:t>
            </a:r>
            <a:endParaRPr lang="en-US" sz="1050" dirty="0">
              <a:latin typeface="游ゴシック" panose="020B0400000000000000" pitchFamily="50" charset="-128"/>
              <a:ea typeface="游ゴシック" panose="020B0400000000000000" pitchFamily="50" charset="-128"/>
              <a:cs typeface="Noto Sans JP Bold"/>
            </a:endParaRPr>
          </a:p>
        </p:txBody>
      </p:sp>
      <p:pic>
        <p:nvPicPr>
          <p:cNvPr id="29" name="object 29"/>
          <p:cNvPicPr/>
          <p:nvPr userDrawn="1"/>
        </p:nvPicPr>
        <p:blipFill>
          <a:blip r:embed="rId5" cstate="print"/>
          <a:stretch>
            <a:fillRect/>
          </a:stretch>
        </p:blipFill>
        <p:spPr>
          <a:xfrm>
            <a:off x="3848136" y="10260962"/>
            <a:ext cx="190703" cy="190703"/>
          </a:xfrm>
          <a:prstGeom prst="rect">
            <a:avLst/>
          </a:prstGeom>
        </p:spPr>
      </p:pic>
      <p:pic>
        <p:nvPicPr>
          <p:cNvPr id="30" name="object 30"/>
          <p:cNvPicPr/>
          <p:nvPr userDrawn="1"/>
        </p:nvPicPr>
        <p:blipFill>
          <a:blip r:embed="rId6" cstate="print"/>
          <a:stretch>
            <a:fillRect/>
          </a:stretch>
        </p:blipFill>
        <p:spPr>
          <a:xfrm>
            <a:off x="3841861" y="10514193"/>
            <a:ext cx="190703" cy="190703"/>
          </a:xfrm>
          <a:prstGeom prst="rect">
            <a:avLst/>
          </a:prstGeom>
        </p:spPr>
      </p:pic>
      <p:pic>
        <p:nvPicPr>
          <p:cNvPr id="18" name="図 17">
            <a:extLst>
              <a:ext uri="{FF2B5EF4-FFF2-40B4-BE49-F238E27FC236}">
                <a16:creationId xmlns:a16="http://schemas.microsoft.com/office/drawing/2014/main" id="{58DFE8FD-72D2-D4A0-8B82-7BD8354DA3BC}"/>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216428" y="247234"/>
            <a:ext cx="3859861" cy="669779"/>
          </a:xfrm>
          <a:prstGeom prst="rect">
            <a:avLst/>
          </a:prstGeom>
        </p:spPr>
      </p:pic>
      <p:sp>
        <p:nvSpPr>
          <p:cNvPr id="28" name="正方形/長方形 27">
            <a:extLst>
              <a:ext uri="{FF2B5EF4-FFF2-40B4-BE49-F238E27FC236}">
                <a16:creationId xmlns:a16="http://schemas.microsoft.com/office/drawing/2014/main" id="{83AF2BA1-76D9-D405-1BB8-E985125BA57A}"/>
              </a:ext>
            </a:extLst>
          </p:cNvPr>
          <p:cNvSpPr/>
          <p:nvPr userDrawn="1"/>
        </p:nvSpPr>
        <p:spPr>
          <a:xfrm>
            <a:off x="473429" y="3016250"/>
            <a:ext cx="3107971" cy="2526819"/>
          </a:xfrm>
          <a:prstGeom prst="rect">
            <a:avLst/>
          </a:prstGeom>
          <a:solidFill>
            <a:schemeClr val="bg1">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object 22">
            <a:extLst>
              <a:ext uri="{FF2B5EF4-FFF2-40B4-BE49-F238E27FC236}">
                <a16:creationId xmlns:a16="http://schemas.microsoft.com/office/drawing/2014/main" id="{E2396EA9-551E-AC41-B94D-54603D784349}"/>
              </a:ext>
            </a:extLst>
          </p:cNvPr>
          <p:cNvSpPr txBox="1"/>
          <p:nvPr userDrawn="1"/>
        </p:nvSpPr>
        <p:spPr>
          <a:xfrm>
            <a:off x="1805127" y="9112250"/>
            <a:ext cx="3576320" cy="168635"/>
          </a:xfrm>
          <a:prstGeom prst="rect">
            <a:avLst/>
          </a:prstGeom>
        </p:spPr>
        <p:txBody>
          <a:bodyPr vert="horz" wrap="square" lIns="0" tIns="14604" rIns="0" bIns="0" rtlCol="0">
            <a:spAutoFit/>
          </a:bodyPr>
          <a:lstStyle/>
          <a:p>
            <a:pPr marL="12700">
              <a:lnSpc>
                <a:spcPct val="100000"/>
              </a:lnSpc>
              <a:spcBef>
                <a:spcPts val="114"/>
              </a:spcBef>
            </a:pPr>
            <a:r>
              <a:rPr sz="1000" b="1" spc="35" dirty="0" err="1">
                <a:solidFill>
                  <a:schemeClr val="bg1"/>
                </a:solidFill>
                <a:latin typeface="游ゴシック" panose="020B0400000000000000" pitchFamily="50" charset="-128"/>
                <a:ea typeface="游ゴシック" panose="020B0400000000000000" pitchFamily="50" charset="-128"/>
                <a:cs typeface="Noto Sans JP Bold"/>
              </a:rPr>
              <a:t>お申込み手続き</a:t>
            </a:r>
            <a:r>
              <a:rPr lang="ja-JP" altLang="en-US" sz="1000" b="1" spc="35" dirty="0">
                <a:solidFill>
                  <a:schemeClr val="bg1"/>
                </a:solidFill>
                <a:latin typeface="游ゴシック" panose="020B0400000000000000" pitchFamily="50" charset="-128"/>
                <a:ea typeface="游ゴシック" panose="020B0400000000000000" pitchFamily="50" charset="-128"/>
                <a:cs typeface="Noto Sans JP Bold"/>
              </a:rPr>
              <a:t>の際</a:t>
            </a:r>
            <a:r>
              <a:rPr sz="1000" b="1" spc="35" dirty="0">
                <a:solidFill>
                  <a:schemeClr val="bg1"/>
                </a:solidFill>
                <a:latin typeface="游ゴシック" panose="020B0400000000000000" pitchFamily="50" charset="-128"/>
                <a:ea typeface="游ゴシック" panose="020B0400000000000000" pitchFamily="50" charset="-128"/>
                <a:cs typeface="Noto Sans JP Bold"/>
              </a:rPr>
              <a:t>、</a:t>
            </a:r>
            <a:r>
              <a:rPr sz="1000" b="1" spc="35" dirty="0" err="1">
                <a:solidFill>
                  <a:schemeClr val="bg1"/>
                </a:solidFill>
                <a:latin typeface="游ゴシック" panose="020B0400000000000000" pitchFamily="50" charset="-128"/>
                <a:ea typeface="游ゴシック" panose="020B0400000000000000" pitchFamily="50" charset="-128"/>
                <a:cs typeface="Noto Sans JP Bold"/>
              </a:rPr>
              <a:t>下記のクーポンコードをご入力下さい</a:t>
            </a:r>
            <a:endParaRPr sz="1000" dirty="0">
              <a:solidFill>
                <a:schemeClr val="bg1"/>
              </a:solidFill>
              <a:latin typeface="游ゴシック" panose="020B0400000000000000" pitchFamily="50" charset="-128"/>
              <a:ea typeface="游ゴシック" panose="020B0400000000000000" pitchFamily="50" charset="-128"/>
              <a:cs typeface="Noto Sans JP Bold"/>
            </a:endParaRPr>
          </a:p>
        </p:txBody>
      </p:sp>
      <p:sp>
        <p:nvSpPr>
          <p:cNvPr id="22" name="矢印: 五方向 21">
            <a:extLst>
              <a:ext uri="{FF2B5EF4-FFF2-40B4-BE49-F238E27FC236}">
                <a16:creationId xmlns:a16="http://schemas.microsoft.com/office/drawing/2014/main" id="{782BF520-C8EA-051C-32CB-3A38AB0696DE}"/>
              </a:ext>
            </a:extLst>
          </p:cNvPr>
          <p:cNvSpPr/>
          <p:nvPr userDrawn="1"/>
        </p:nvSpPr>
        <p:spPr>
          <a:xfrm flipH="1">
            <a:off x="1828800" y="8655050"/>
            <a:ext cx="1737360" cy="304800"/>
          </a:xfrm>
          <a:prstGeom prst="homePlate">
            <a:avLst>
              <a:gd name="adj" fmla="val 37166"/>
            </a:avLst>
          </a:prstGeom>
          <a:no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42" name="object 21">
            <a:extLst>
              <a:ext uri="{FF2B5EF4-FFF2-40B4-BE49-F238E27FC236}">
                <a16:creationId xmlns:a16="http://schemas.microsoft.com/office/drawing/2014/main" id="{B2753F4E-AEEC-1AA0-31AD-2C8210806E14}"/>
              </a:ext>
            </a:extLst>
          </p:cNvPr>
          <p:cNvSpPr txBox="1"/>
          <p:nvPr userDrawn="1"/>
        </p:nvSpPr>
        <p:spPr>
          <a:xfrm>
            <a:off x="2037557" y="8691479"/>
            <a:ext cx="1499235" cy="214801"/>
          </a:xfrm>
          <a:prstGeom prst="rect">
            <a:avLst/>
          </a:prstGeom>
        </p:spPr>
        <p:txBody>
          <a:bodyPr vert="horz" wrap="square" lIns="0" tIns="14604" rIns="0" bIns="0" rtlCol="0">
            <a:spAutoFit/>
          </a:bodyPr>
          <a:lstStyle/>
          <a:p>
            <a:pPr marL="12700">
              <a:lnSpc>
                <a:spcPct val="100000"/>
              </a:lnSpc>
              <a:spcBef>
                <a:spcPts val="114"/>
              </a:spcBef>
            </a:pPr>
            <a:r>
              <a:rPr sz="1300" b="1" spc="130" dirty="0">
                <a:solidFill>
                  <a:srgbClr val="FFFFFF"/>
                </a:solidFill>
                <a:latin typeface="游ゴシック" panose="020B0400000000000000" pitchFamily="50" charset="-128"/>
                <a:ea typeface="游ゴシック" panose="020B0400000000000000" pitchFamily="50" charset="-128"/>
                <a:cs typeface="Noto Sans JP Bold"/>
              </a:rPr>
              <a:t>お申込みはこちら</a:t>
            </a:r>
            <a:endParaRPr sz="1300" dirty="0">
              <a:latin typeface="游ゴシック" panose="020B0400000000000000" pitchFamily="50" charset="-128"/>
              <a:ea typeface="游ゴシック" panose="020B0400000000000000" pitchFamily="50" charset="-128"/>
              <a:cs typeface="Noto Sans JP Bold"/>
            </a:endParaRPr>
          </a:p>
        </p:txBody>
      </p:sp>
      <p:sp>
        <p:nvSpPr>
          <p:cNvPr id="40" name="正方形/長方形 39">
            <a:extLst>
              <a:ext uri="{FF2B5EF4-FFF2-40B4-BE49-F238E27FC236}">
                <a16:creationId xmlns:a16="http://schemas.microsoft.com/office/drawing/2014/main" id="{0C370743-25B6-729F-4129-705C266D56B7}"/>
              </a:ext>
            </a:extLst>
          </p:cNvPr>
          <p:cNvSpPr/>
          <p:nvPr userDrawn="1"/>
        </p:nvSpPr>
        <p:spPr>
          <a:xfrm>
            <a:off x="440206" y="7391799"/>
            <a:ext cx="2427604" cy="35696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lumMod val="75000"/>
                    <a:lumOff val="25000"/>
                  </a:schemeClr>
                </a:solidFill>
                <a:latin typeface="游ゴシック" panose="020B0400000000000000" pitchFamily="50" charset="-128"/>
                <a:ea typeface="游ゴシック" panose="020B0400000000000000" pitchFamily="50" charset="-128"/>
              </a:rPr>
              <a:t>ご 視 聴 方 法</a:t>
            </a:r>
          </a:p>
        </p:txBody>
      </p:sp>
      <p:sp>
        <p:nvSpPr>
          <p:cNvPr id="21" name="object 22">
            <a:extLst>
              <a:ext uri="{FF2B5EF4-FFF2-40B4-BE49-F238E27FC236}">
                <a16:creationId xmlns:a16="http://schemas.microsoft.com/office/drawing/2014/main" id="{79F4C998-8DBF-EE34-C487-8B58CAE88B63}"/>
              </a:ext>
            </a:extLst>
          </p:cNvPr>
          <p:cNvSpPr txBox="1"/>
          <p:nvPr userDrawn="1"/>
        </p:nvSpPr>
        <p:spPr>
          <a:xfrm>
            <a:off x="381000" y="7953347"/>
            <a:ext cx="3576320" cy="396903"/>
          </a:xfrm>
          <a:prstGeom prst="rect">
            <a:avLst/>
          </a:prstGeom>
        </p:spPr>
        <p:txBody>
          <a:bodyPr vert="horz" wrap="square" lIns="0" tIns="14604" rIns="0" bIns="0" rtlCol="0">
            <a:spAutoFit/>
          </a:bodyPr>
          <a:lstStyle/>
          <a:p>
            <a:pPr marL="12700">
              <a:lnSpc>
                <a:spcPct val="100000"/>
              </a:lnSpc>
              <a:spcBef>
                <a:spcPts val="114"/>
              </a:spcBef>
            </a:pPr>
            <a:r>
              <a:rPr lang="ja-JP" altLang="en-US" sz="1200" b="1" spc="35" dirty="0">
                <a:solidFill>
                  <a:schemeClr val="bg1"/>
                </a:solidFill>
                <a:latin typeface="游ゴシック" panose="020B0400000000000000" pitchFamily="50" charset="-128"/>
                <a:ea typeface="游ゴシック" panose="020B0400000000000000" pitchFamily="50" charset="-128"/>
                <a:cs typeface="Noto Sans JP Bold"/>
              </a:rPr>
              <a:t>下記の</a:t>
            </a:r>
            <a:r>
              <a:rPr lang="en-US" altLang="ja-JP" sz="1200" b="1" spc="35" dirty="0">
                <a:solidFill>
                  <a:schemeClr val="bg1"/>
                </a:solidFill>
                <a:latin typeface="游ゴシック" panose="020B0400000000000000" pitchFamily="50" charset="-128"/>
                <a:ea typeface="游ゴシック" panose="020B0400000000000000" pitchFamily="50" charset="-128"/>
                <a:cs typeface="Noto Sans JP Bold"/>
              </a:rPr>
              <a:t>QR</a:t>
            </a:r>
            <a:r>
              <a:rPr lang="ja-JP" altLang="en-US" sz="1200" b="1" spc="35" dirty="0">
                <a:solidFill>
                  <a:schemeClr val="bg1"/>
                </a:solidFill>
                <a:latin typeface="游ゴシック" panose="020B0400000000000000" pitchFamily="50" charset="-128"/>
                <a:ea typeface="游ゴシック" panose="020B0400000000000000" pitchFamily="50" charset="-128"/>
                <a:cs typeface="Noto Sans JP Bold"/>
              </a:rPr>
              <a:t>コードからお申し込みをお願いします。</a:t>
            </a:r>
            <a:endParaRPr lang="en-US" altLang="ja-JP" sz="1200" b="1" spc="35" dirty="0">
              <a:solidFill>
                <a:schemeClr val="bg1"/>
              </a:solidFill>
              <a:latin typeface="游ゴシック" panose="020B0400000000000000" pitchFamily="50" charset="-128"/>
              <a:ea typeface="游ゴシック" panose="020B0400000000000000" pitchFamily="50" charset="-128"/>
              <a:cs typeface="Noto Sans JP Bold"/>
            </a:endParaRPr>
          </a:p>
          <a:p>
            <a:pPr marL="12700">
              <a:lnSpc>
                <a:spcPct val="100000"/>
              </a:lnSpc>
              <a:spcBef>
                <a:spcPts val="114"/>
              </a:spcBef>
            </a:pPr>
            <a:r>
              <a:rPr lang="ja-JP" altLang="en-US" sz="1200" b="1" dirty="0">
                <a:solidFill>
                  <a:schemeClr val="bg1"/>
                </a:solidFill>
                <a:latin typeface="游ゴシック" panose="020B0400000000000000" pitchFamily="50" charset="-128"/>
                <a:ea typeface="游ゴシック" panose="020B0400000000000000" pitchFamily="50" charset="-128"/>
                <a:cs typeface="Noto Sans JP Bold"/>
              </a:rPr>
              <a:t>申し込み完了後、視聴用の</a:t>
            </a:r>
            <a:r>
              <a:rPr lang="en-US" altLang="ja-JP" sz="1200" b="1" dirty="0">
                <a:solidFill>
                  <a:schemeClr val="bg1"/>
                </a:solidFill>
                <a:latin typeface="游ゴシック" panose="020B0400000000000000" pitchFamily="50" charset="-128"/>
                <a:ea typeface="游ゴシック" panose="020B0400000000000000" pitchFamily="50" charset="-128"/>
                <a:cs typeface="Noto Sans JP Bold"/>
              </a:rPr>
              <a:t>URL</a:t>
            </a:r>
            <a:r>
              <a:rPr lang="ja-JP" altLang="en-US" sz="1200" b="1" dirty="0">
                <a:solidFill>
                  <a:schemeClr val="bg1"/>
                </a:solidFill>
                <a:latin typeface="游ゴシック" panose="020B0400000000000000" pitchFamily="50" charset="-128"/>
                <a:ea typeface="游ゴシック" panose="020B0400000000000000" pitchFamily="50" charset="-128"/>
                <a:cs typeface="Noto Sans JP Bold"/>
              </a:rPr>
              <a:t>が届きます。</a:t>
            </a:r>
            <a:endParaRPr sz="1200" b="1" dirty="0">
              <a:solidFill>
                <a:schemeClr val="bg1"/>
              </a:solidFill>
              <a:latin typeface="游ゴシック" panose="020B0400000000000000" pitchFamily="50" charset="-128"/>
              <a:ea typeface="游ゴシック" panose="020B0400000000000000" pitchFamily="50" charset="-128"/>
              <a:cs typeface="Noto Sans JP Bold"/>
            </a:endParaRPr>
          </a:p>
        </p:txBody>
      </p:sp>
      <p:sp>
        <p:nvSpPr>
          <p:cNvPr id="34" name="object 10">
            <a:extLst>
              <a:ext uri="{FF2B5EF4-FFF2-40B4-BE49-F238E27FC236}">
                <a16:creationId xmlns:a16="http://schemas.microsoft.com/office/drawing/2014/main" id="{1A0C5324-F32B-9D29-7C7C-EDB8E9B281C4}"/>
              </a:ext>
            </a:extLst>
          </p:cNvPr>
          <p:cNvSpPr txBox="1"/>
          <p:nvPr userDrawn="1"/>
        </p:nvSpPr>
        <p:spPr>
          <a:xfrm>
            <a:off x="4888777" y="6418854"/>
            <a:ext cx="2475865" cy="1914627"/>
          </a:xfrm>
          <a:prstGeom prst="rect">
            <a:avLst/>
          </a:prstGeom>
        </p:spPr>
        <p:txBody>
          <a:bodyPr vert="horz" wrap="square" lIns="0" tIns="67310" rIns="0" bIns="0" rtlCol="0">
            <a:spAutoFit/>
          </a:bodyPr>
          <a:lstStyle/>
          <a:p>
            <a:r>
              <a:rPr kumimoji="1" lang="ja-JP" altLang="en-US" sz="1200" b="1" dirty="0">
                <a:solidFill>
                  <a:schemeClr val="tx1"/>
                </a:solidFill>
                <a:latin typeface="游ゴシック" panose="020B0400000000000000" pitchFamily="50" charset="-128"/>
                <a:ea typeface="游ゴシック" panose="020B0400000000000000" pitchFamily="50" charset="-128"/>
              </a:rPr>
              <a:t>国税局 課税第一部 資料調査課にて相続税関連の税務調査業務に従事。</a:t>
            </a:r>
          </a:p>
          <a:p>
            <a:r>
              <a:rPr kumimoji="1" lang="ja-JP" altLang="en-US" sz="1200" b="1" dirty="0">
                <a:solidFill>
                  <a:schemeClr val="tx1"/>
                </a:solidFill>
                <a:latin typeface="游ゴシック" panose="020B0400000000000000" pitchFamily="50" charset="-128"/>
                <a:ea typeface="游ゴシック" panose="020B0400000000000000" pitchFamily="50" charset="-128"/>
              </a:rPr>
              <a:t>税務大学校では教育官として、専門知識の講義を行う。</a:t>
            </a:r>
          </a:p>
          <a:p>
            <a:r>
              <a:rPr kumimoji="1" lang="en-US" altLang="ja-JP" sz="1200" b="1" dirty="0">
                <a:solidFill>
                  <a:schemeClr val="tx1"/>
                </a:solidFill>
                <a:latin typeface="游ゴシック" panose="020B0400000000000000" pitchFamily="50" charset="-128"/>
                <a:ea typeface="游ゴシック" panose="020B0400000000000000" pitchFamily="50" charset="-128"/>
              </a:rPr>
              <a:t>2019</a:t>
            </a:r>
            <a:r>
              <a:rPr kumimoji="1" lang="ja-JP" altLang="en-US" sz="1200" b="1" dirty="0">
                <a:solidFill>
                  <a:schemeClr val="tx1"/>
                </a:solidFill>
                <a:latin typeface="游ゴシック" panose="020B0400000000000000" pitchFamily="50" charset="-128"/>
                <a:ea typeface="游ゴシック" panose="020B0400000000000000" pitchFamily="50" charset="-128"/>
              </a:rPr>
              <a:t>年に税理士登録し、</a:t>
            </a:r>
            <a:r>
              <a:rPr kumimoji="1" lang="en-US" altLang="ja-JP" sz="1200" b="1" dirty="0">
                <a:solidFill>
                  <a:schemeClr val="tx1"/>
                </a:solidFill>
                <a:latin typeface="游ゴシック" panose="020B0400000000000000" pitchFamily="50" charset="-128"/>
                <a:ea typeface="游ゴシック" panose="020B0400000000000000" pitchFamily="50" charset="-128"/>
              </a:rPr>
              <a:t>2022</a:t>
            </a:r>
            <a:r>
              <a:rPr kumimoji="1" lang="ja-JP" altLang="en-US" sz="1200" b="1" dirty="0">
                <a:solidFill>
                  <a:schemeClr val="tx1"/>
                </a:solidFill>
                <a:latin typeface="游ゴシック" panose="020B0400000000000000" pitchFamily="50" charset="-128"/>
                <a:ea typeface="游ゴシック" panose="020B0400000000000000" pitchFamily="50" charset="-128"/>
              </a:rPr>
              <a:t>年より</a:t>
            </a:r>
            <a:r>
              <a:rPr kumimoji="1" lang="en-US" altLang="ja-JP" sz="1200" b="1" dirty="0">
                <a:solidFill>
                  <a:schemeClr val="tx1"/>
                </a:solidFill>
                <a:latin typeface="游ゴシック" panose="020B0400000000000000" pitchFamily="50" charset="-128"/>
                <a:ea typeface="游ゴシック" panose="020B0400000000000000" pitchFamily="50" charset="-128"/>
              </a:rPr>
              <a:t>OAG</a:t>
            </a:r>
            <a:r>
              <a:rPr kumimoji="1" lang="ja-JP" altLang="en-US" sz="1200" b="1" dirty="0">
                <a:solidFill>
                  <a:schemeClr val="tx1"/>
                </a:solidFill>
                <a:latin typeface="游ゴシック" panose="020B0400000000000000" pitchFamily="50" charset="-128"/>
                <a:ea typeface="游ゴシック" panose="020B0400000000000000" pitchFamily="50" charset="-128"/>
              </a:rPr>
              <a:t>税理士法人にて、主に「資産税」と呼ばれる相続や事業承継領域のコンサルティングや税務申告、還付支援業務に従事。</a:t>
            </a:r>
          </a:p>
          <a:p>
            <a:endParaRPr kumimoji="1" lang="ja-JP" altLang="en-US" sz="1200" b="1" dirty="0">
              <a:solidFill>
                <a:schemeClr val="tx1"/>
              </a:solidFill>
              <a:latin typeface="游ゴシック" panose="020B0400000000000000" pitchFamily="50" charset="-128"/>
              <a:ea typeface="游ゴシック" panose="020B0400000000000000" pitchFamily="50" charset="-128"/>
            </a:endParaRPr>
          </a:p>
        </p:txBody>
      </p:sp>
      <p:sp>
        <p:nvSpPr>
          <p:cNvPr id="36" name="object 2">
            <a:extLst>
              <a:ext uri="{FF2B5EF4-FFF2-40B4-BE49-F238E27FC236}">
                <a16:creationId xmlns:a16="http://schemas.microsoft.com/office/drawing/2014/main" id="{0DEC36EB-F1C8-9643-A2DE-FE9AA9362402}"/>
              </a:ext>
            </a:extLst>
          </p:cNvPr>
          <p:cNvSpPr txBox="1"/>
          <p:nvPr userDrawn="1"/>
        </p:nvSpPr>
        <p:spPr>
          <a:xfrm>
            <a:off x="4076289" y="4191279"/>
            <a:ext cx="344710" cy="3412376"/>
          </a:xfrm>
          <a:prstGeom prst="rect">
            <a:avLst/>
          </a:prstGeom>
        </p:spPr>
        <p:txBody>
          <a:bodyPr vert="eaVert" wrap="square" lIns="0" tIns="0" rIns="0" bIns="0" rtlCol="0">
            <a:spAutoFit/>
          </a:bodyPr>
          <a:lstStyle/>
          <a:p>
            <a:pPr marL="12700">
              <a:lnSpc>
                <a:spcPct val="60000"/>
              </a:lnSpc>
            </a:pPr>
            <a:r>
              <a:rPr lang="ja-JP" altLang="en-US" sz="3200" b="1" spc="10" dirty="0">
                <a:solidFill>
                  <a:srgbClr val="192E44"/>
                </a:solidFill>
                <a:latin typeface="游ゴシック" panose="020B0400000000000000" pitchFamily="50" charset="-128"/>
                <a:ea typeface="游ゴシック" panose="020B0400000000000000" pitchFamily="50" charset="-128"/>
                <a:cs typeface="Noto Sans JP Black"/>
              </a:rPr>
              <a:t>多田　太　氏</a:t>
            </a:r>
          </a:p>
        </p:txBody>
      </p:sp>
      <p:sp>
        <p:nvSpPr>
          <p:cNvPr id="44" name="テキスト ボックス 43">
            <a:extLst>
              <a:ext uri="{FF2B5EF4-FFF2-40B4-BE49-F238E27FC236}">
                <a16:creationId xmlns:a16="http://schemas.microsoft.com/office/drawing/2014/main" id="{25FBDC60-C48F-03CD-E75E-A89C1BF496BF}"/>
              </a:ext>
            </a:extLst>
          </p:cNvPr>
          <p:cNvSpPr txBox="1"/>
          <p:nvPr userDrawn="1"/>
        </p:nvSpPr>
        <p:spPr>
          <a:xfrm>
            <a:off x="194651" y="1188383"/>
            <a:ext cx="7577749" cy="2246769"/>
          </a:xfrm>
          <a:prstGeom prst="rect">
            <a:avLst/>
          </a:prstGeom>
          <a:noFill/>
        </p:spPr>
        <p:txBody>
          <a:bodyPr wrap="square" rtlCol="0">
            <a:spAutoFit/>
          </a:bodyPr>
          <a:lstStyle/>
          <a:p>
            <a:pPr algn="l"/>
            <a:r>
              <a:rPr kumimoji="1" lang="en-US" altLang="ja-JP" sz="3500" b="1" dirty="0">
                <a:solidFill>
                  <a:schemeClr val="tx1">
                    <a:lumMod val="75000"/>
                    <a:lumOff val="25000"/>
                  </a:schemeClr>
                </a:solidFill>
                <a:latin typeface="游ゴシック" panose="020B0400000000000000" pitchFamily="50" charset="-128"/>
                <a:ea typeface="游ゴシック" panose="020B0400000000000000" pitchFamily="50" charset="-128"/>
              </a:rPr>
              <a:t>5</a:t>
            </a:r>
            <a:r>
              <a:rPr kumimoji="1" lang="ja-JP" altLang="en-US" sz="3500" b="1" dirty="0">
                <a:solidFill>
                  <a:schemeClr val="tx1">
                    <a:lumMod val="75000"/>
                    <a:lumOff val="25000"/>
                  </a:schemeClr>
                </a:solidFill>
                <a:latin typeface="游ゴシック" panose="020B0400000000000000" pitchFamily="50" charset="-128"/>
                <a:ea typeface="游ゴシック" panose="020B0400000000000000" pitchFamily="50" charset="-128"/>
              </a:rPr>
              <a:t>年以内に相続税を納めた方必見！</a:t>
            </a:r>
            <a:endParaRPr kumimoji="1" lang="en-US" altLang="ja-JP" sz="3500" b="1" dirty="0">
              <a:solidFill>
                <a:schemeClr val="tx1">
                  <a:lumMod val="75000"/>
                  <a:lumOff val="25000"/>
                </a:schemeClr>
              </a:solidFill>
              <a:latin typeface="游ゴシック" panose="020B0400000000000000" pitchFamily="50" charset="-128"/>
              <a:ea typeface="游ゴシック" panose="020B0400000000000000" pitchFamily="50" charset="-128"/>
            </a:endParaRPr>
          </a:p>
          <a:p>
            <a:pPr algn="l"/>
            <a:r>
              <a:rPr kumimoji="1" lang="ja-JP" altLang="en-US" sz="3500" b="1" dirty="0">
                <a:solidFill>
                  <a:schemeClr val="tx1">
                    <a:lumMod val="75000"/>
                    <a:lumOff val="25000"/>
                  </a:schemeClr>
                </a:solidFill>
                <a:latin typeface="游ゴシック" panose="020B0400000000000000" pitchFamily="50" charset="-128"/>
                <a:ea typeface="游ゴシック" panose="020B0400000000000000" pitchFamily="50" charset="-128"/>
              </a:rPr>
              <a:t>納めた相続税が戻ってくる</a:t>
            </a:r>
            <a:endParaRPr kumimoji="1" lang="en-US" altLang="ja-JP" sz="3500" b="1" dirty="0">
              <a:solidFill>
                <a:schemeClr val="tx1">
                  <a:lumMod val="75000"/>
                  <a:lumOff val="25000"/>
                </a:schemeClr>
              </a:solidFill>
              <a:latin typeface="游ゴシック" panose="020B0400000000000000" pitchFamily="50" charset="-128"/>
              <a:ea typeface="游ゴシック" panose="020B0400000000000000" pitchFamily="50" charset="-128"/>
            </a:endParaRPr>
          </a:p>
          <a:p>
            <a:pPr algn="l"/>
            <a:r>
              <a:rPr kumimoji="1" lang="ja-JP" altLang="en-US" sz="3500" b="1" dirty="0">
                <a:solidFill>
                  <a:schemeClr val="tx1">
                    <a:lumMod val="75000"/>
                    <a:lumOff val="25000"/>
                  </a:schemeClr>
                </a:solidFill>
                <a:latin typeface="游ゴシック" panose="020B0400000000000000" pitchFamily="50" charset="-128"/>
                <a:ea typeface="游ゴシック" panose="020B0400000000000000" pitchFamily="50" charset="-128"/>
              </a:rPr>
              <a:t>相続税還付とは？</a:t>
            </a:r>
          </a:p>
          <a:p>
            <a:pPr algn="l"/>
            <a:endParaRPr kumimoji="1" lang="ja-JP" altLang="en-US" sz="3500" b="1" dirty="0">
              <a:solidFill>
                <a:schemeClr val="tx1">
                  <a:lumMod val="75000"/>
                  <a:lumOff val="25000"/>
                </a:schemeClr>
              </a:solidFill>
              <a:latin typeface="游ゴシック" panose="020B0400000000000000" pitchFamily="50" charset="-128"/>
              <a:ea typeface="游ゴシック" panose="020B0400000000000000" pitchFamily="50" charset="-128"/>
            </a:endParaRPr>
          </a:p>
        </p:txBody>
      </p:sp>
      <p:sp>
        <p:nvSpPr>
          <p:cNvPr id="47" name="object 8">
            <a:extLst>
              <a:ext uri="{FF2B5EF4-FFF2-40B4-BE49-F238E27FC236}">
                <a16:creationId xmlns:a16="http://schemas.microsoft.com/office/drawing/2014/main" id="{238865C6-FD77-50F3-5848-3A26295B85CF}"/>
              </a:ext>
            </a:extLst>
          </p:cNvPr>
          <p:cNvSpPr txBox="1"/>
          <p:nvPr userDrawn="1"/>
        </p:nvSpPr>
        <p:spPr>
          <a:xfrm>
            <a:off x="549630" y="3203090"/>
            <a:ext cx="2944093" cy="2047997"/>
          </a:xfrm>
          <a:prstGeom prst="rect">
            <a:avLst/>
          </a:prstGeom>
        </p:spPr>
        <p:txBody>
          <a:bodyPr vert="horz" wrap="square" lIns="0" tIns="16510" rIns="0" bIns="0" rtlCol="0">
            <a:spAutoFit/>
          </a:bodyPr>
          <a:lstStyle/>
          <a:p>
            <a:pPr algn="l"/>
            <a:r>
              <a:rPr lang="ja-JP" altLang="en-US" sz="1200" b="1" i="0" dirty="0">
                <a:solidFill>
                  <a:schemeClr val="tx1"/>
                </a:solidFill>
                <a:effectLst/>
                <a:latin typeface="游ゴシック" panose="020B0400000000000000" pitchFamily="50" charset="-128"/>
                <a:ea typeface="游ゴシック" panose="020B0400000000000000" pitchFamily="50" charset="-128"/>
              </a:rPr>
              <a:t>過去</a:t>
            </a:r>
            <a:r>
              <a:rPr lang="en-US" altLang="ja-JP" sz="1200" b="1" i="0" dirty="0">
                <a:solidFill>
                  <a:schemeClr val="tx1"/>
                </a:solidFill>
                <a:effectLst/>
                <a:latin typeface="游ゴシック" panose="020B0400000000000000" pitchFamily="50" charset="-128"/>
                <a:ea typeface="游ゴシック" panose="020B0400000000000000" pitchFamily="50" charset="-128"/>
              </a:rPr>
              <a:t>5</a:t>
            </a:r>
            <a:r>
              <a:rPr lang="ja-JP" altLang="en-US" sz="1200" b="1" i="0" dirty="0">
                <a:solidFill>
                  <a:schemeClr val="tx1"/>
                </a:solidFill>
                <a:effectLst/>
                <a:latin typeface="游ゴシック" panose="020B0400000000000000" pitchFamily="50" charset="-128"/>
                <a:ea typeface="游ゴシック" panose="020B0400000000000000" pitchFamily="50" charset="-128"/>
              </a:rPr>
              <a:t>年以内に相続税を納めた方はいらっしゃいませんか？</a:t>
            </a:r>
          </a:p>
          <a:p>
            <a:pPr algn="l"/>
            <a:endParaRPr lang="en-US" altLang="ja-JP" sz="1200" b="1" i="0" dirty="0">
              <a:solidFill>
                <a:schemeClr val="tx1"/>
              </a:solidFill>
              <a:effectLst/>
              <a:latin typeface="游ゴシック" panose="020B0400000000000000" pitchFamily="50" charset="-128"/>
              <a:ea typeface="游ゴシック" panose="020B0400000000000000" pitchFamily="50" charset="-128"/>
            </a:endParaRPr>
          </a:p>
          <a:p>
            <a:pPr algn="l"/>
            <a:r>
              <a:rPr lang="ja-JP" altLang="en-US" sz="1200" b="1" i="0" dirty="0">
                <a:solidFill>
                  <a:schemeClr val="tx1"/>
                </a:solidFill>
                <a:effectLst/>
                <a:latin typeface="游ゴシック" panose="020B0400000000000000" pitchFamily="50" charset="-128"/>
                <a:ea typeface="游ゴシック" panose="020B0400000000000000" pitchFamily="50" charset="-128"/>
              </a:rPr>
              <a:t>実は相続税案件の</a:t>
            </a:r>
            <a:r>
              <a:rPr lang="en-US" altLang="ja-JP" sz="1200" b="1" i="0" dirty="0">
                <a:solidFill>
                  <a:schemeClr val="tx1"/>
                </a:solidFill>
                <a:effectLst/>
                <a:latin typeface="游ゴシック" panose="020B0400000000000000" pitchFamily="50" charset="-128"/>
                <a:ea typeface="游ゴシック" panose="020B0400000000000000" pitchFamily="50" charset="-128"/>
              </a:rPr>
              <a:t>3</a:t>
            </a:r>
            <a:r>
              <a:rPr lang="ja-JP" altLang="en-US" sz="1200" b="1" i="0" dirty="0">
                <a:solidFill>
                  <a:schemeClr val="tx1"/>
                </a:solidFill>
                <a:effectLst/>
                <a:latin typeface="游ゴシック" panose="020B0400000000000000" pitchFamily="50" charset="-128"/>
                <a:ea typeface="游ゴシック" panose="020B0400000000000000" pitchFamily="50" charset="-128"/>
              </a:rPr>
              <a:t>件に</a:t>
            </a:r>
            <a:r>
              <a:rPr lang="en-US" altLang="ja-JP" sz="1200" b="1" i="0" dirty="0">
                <a:solidFill>
                  <a:schemeClr val="tx1"/>
                </a:solidFill>
                <a:effectLst/>
                <a:latin typeface="游ゴシック" panose="020B0400000000000000" pitchFamily="50" charset="-128"/>
                <a:ea typeface="游ゴシック" panose="020B0400000000000000" pitchFamily="50" charset="-128"/>
              </a:rPr>
              <a:t>1</a:t>
            </a:r>
            <a:r>
              <a:rPr lang="ja-JP" altLang="en-US" sz="1200" b="1" i="0" dirty="0">
                <a:solidFill>
                  <a:schemeClr val="tx1"/>
                </a:solidFill>
                <a:effectLst/>
                <a:latin typeface="游ゴシック" panose="020B0400000000000000" pitchFamily="50" charset="-128"/>
                <a:ea typeface="游ゴシック" panose="020B0400000000000000" pitchFamily="50" charset="-128"/>
              </a:rPr>
              <a:t>件は相続税を納めすぎている実態があります。</a:t>
            </a:r>
          </a:p>
          <a:p>
            <a:pPr algn="l"/>
            <a:r>
              <a:rPr lang="ja-JP" altLang="en-US" sz="1200" b="1" i="0" dirty="0">
                <a:solidFill>
                  <a:schemeClr val="tx1"/>
                </a:solidFill>
                <a:effectLst/>
                <a:latin typeface="游ゴシック" panose="020B0400000000000000" pitchFamily="50" charset="-128"/>
                <a:ea typeface="游ゴシック" panose="020B0400000000000000" pitchFamily="50" charset="-128"/>
              </a:rPr>
              <a:t>今回は相続税に精通した専門税理士をお招きし、相続税還付の実態と具体的な申請手続きについて解説いただきます。</a:t>
            </a:r>
            <a:endParaRPr lang="en-US" altLang="ja-JP" sz="1200" b="1" i="0" dirty="0">
              <a:solidFill>
                <a:schemeClr val="tx1"/>
              </a:solidFill>
              <a:effectLst/>
              <a:latin typeface="游ゴシック" panose="020B0400000000000000" pitchFamily="50" charset="-128"/>
              <a:ea typeface="游ゴシック" panose="020B0400000000000000" pitchFamily="50" charset="-128"/>
            </a:endParaRPr>
          </a:p>
          <a:p>
            <a:pPr algn="l"/>
            <a:endParaRPr lang="en-US" altLang="ja-JP" sz="1200" b="1" i="0" dirty="0">
              <a:solidFill>
                <a:schemeClr val="tx1"/>
              </a:solidFill>
              <a:effectLst/>
              <a:latin typeface="游ゴシック" panose="020B0400000000000000" pitchFamily="50" charset="-128"/>
              <a:ea typeface="游ゴシック" panose="020B0400000000000000" pitchFamily="50" charset="-128"/>
            </a:endParaRPr>
          </a:p>
          <a:p>
            <a:pPr algn="l"/>
            <a:r>
              <a:rPr lang="ja-JP" altLang="en-US" sz="1200" b="1" i="0" dirty="0">
                <a:solidFill>
                  <a:schemeClr val="tx1"/>
                </a:solidFill>
                <a:effectLst/>
                <a:latin typeface="游ゴシック" panose="020B0400000000000000" pitchFamily="50" charset="-128"/>
                <a:ea typeface="游ゴシック" panose="020B0400000000000000" pitchFamily="50" charset="-128"/>
              </a:rPr>
              <a:t>視聴希望の方はチラシ</a:t>
            </a:r>
            <a:r>
              <a:rPr lang="en-US" altLang="ja-JP" sz="1200" b="1" i="0" dirty="0">
                <a:solidFill>
                  <a:schemeClr val="tx1"/>
                </a:solidFill>
                <a:effectLst/>
                <a:latin typeface="游ゴシック" panose="020B0400000000000000" pitchFamily="50" charset="-128"/>
                <a:ea typeface="游ゴシック" panose="020B0400000000000000" pitchFamily="50" charset="-128"/>
              </a:rPr>
              <a:t>QR</a:t>
            </a:r>
            <a:r>
              <a:rPr lang="ja-JP" altLang="en-US" sz="1200" b="1" i="0" dirty="0">
                <a:solidFill>
                  <a:schemeClr val="tx1"/>
                </a:solidFill>
                <a:effectLst/>
                <a:latin typeface="游ゴシック" panose="020B0400000000000000" pitchFamily="50" charset="-128"/>
                <a:ea typeface="游ゴシック" panose="020B0400000000000000" pitchFamily="50" charset="-128"/>
              </a:rPr>
              <a:t>コードからお申込みください。</a:t>
            </a:r>
            <a:endParaRPr lang="en-US" altLang="ja-JP" sz="1200" b="1" i="0" dirty="0">
              <a:solidFill>
                <a:schemeClr val="tx1"/>
              </a:solidFill>
              <a:effectLst/>
              <a:latin typeface="游ゴシック" panose="020B0400000000000000" pitchFamily="50" charset="-128"/>
              <a:ea typeface="游ゴシック" panose="020B0400000000000000" pitchFamily="50" charset="-128"/>
            </a:endParaRPr>
          </a:p>
        </p:txBody>
      </p:sp>
      <p:sp>
        <p:nvSpPr>
          <p:cNvPr id="50" name="テキスト ボックス 49">
            <a:extLst>
              <a:ext uri="{FF2B5EF4-FFF2-40B4-BE49-F238E27FC236}">
                <a16:creationId xmlns:a16="http://schemas.microsoft.com/office/drawing/2014/main" id="{4D77053F-8B40-B480-E066-017BAEB5FB03}"/>
              </a:ext>
            </a:extLst>
          </p:cNvPr>
          <p:cNvSpPr txBox="1"/>
          <p:nvPr userDrawn="1"/>
        </p:nvSpPr>
        <p:spPr>
          <a:xfrm>
            <a:off x="3977439" y="3473450"/>
            <a:ext cx="2875149" cy="276999"/>
          </a:xfrm>
          <a:prstGeom prst="rect">
            <a:avLst/>
          </a:prstGeom>
          <a:noFill/>
        </p:spPr>
        <p:txBody>
          <a:bodyPr wrap="square" rtlCol="0">
            <a:spAutoFit/>
          </a:bodyPr>
          <a:lstStyle/>
          <a:p>
            <a:pPr algn="ctr"/>
            <a:r>
              <a:rPr kumimoji="1" lang="en-US" altLang="ja-JP" sz="1200" b="1" dirty="0">
                <a:solidFill>
                  <a:schemeClr val="bg1"/>
                </a:solidFill>
                <a:latin typeface="游ゴシック" panose="020B0400000000000000" pitchFamily="50" charset="-128"/>
                <a:ea typeface="游ゴシック" panose="020B0400000000000000" pitchFamily="50" charset="-128"/>
              </a:rPr>
              <a:t>OAG</a:t>
            </a:r>
            <a:r>
              <a:rPr kumimoji="1" lang="ja-JP" altLang="en-US" sz="1200" b="1" dirty="0">
                <a:solidFill>
                  <a:schemeClr val="bg1"/>
                </a:solidFill>
                <a:latin typeface="游ゴシック" panose="020B0400000000000000" pitchFamily="50" charset="-128"/>
                <a:ea typeface="游ゴシック" panose="020B0400000000000000" pitchFamily="50" charset="-128"/>
              </a:rPr>
              <a:t>税理士法人</a:t>
            </a:r>
          </a:p>
        </p:txBody>
      </p:sp>
      <p:sp>
        <p:nvSpPr>
          <p:cNvPr id="52" name="正方形/長方形 51">
            <a:extLst>
              <a:ext uri="{FF2B5EF4-FFF2-40B4-BE49-F238E27FC236}">
                <a16:creationId xmlns:a16="http://schemas.microsoft.com/office/drawing/2014/main" id="{B4BF631D-A6B2-3590-1E3F-BF9A347EEBBF}"/>
              </a:ext>
            </a:extLst>
          </p:cNvPr>
          <p:cNvSpPr/>
          <p:nvPr userDrawn="1"/>
        </p:nvSpPr>
        <p:spPr>
          <a:xfrm>
            <a:off x="1866855" y="9417050"/>
            <a:ext cx="1371600" cy="388603"/>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lumMod val="75000"/>
                    <a:lumOff val="25000"/>
                  </a:schemeClr>
                </a:solidFill>
                <a:latin typeface="游ゴシック" panose="020B0400000000000000" pitchFamily="50" charset="-128"/>
                <a:ea typeface="游ゴシック" panose="020B0400000000000000" pitchFamily="50" charset="-128"/>
              </a:rPr>
              <a:t>クーポンコード</a:t>
            </a:r>
          </a:p>
        </p:txBody>
      </p:sp>
      <p:pic>
        <p:nvPicPr>
          <p:cNvPr id="11" name="図 10" descr="人, 屋内, 男, スーツ が含まれている画像&#10;&#10;自動的に生成された説明">
            <a:extLst>
              <a:ext uri="{FF2B5EF4-FFF2-40B4-BE49-F238E27FC236}">
                <a16:creationId xmlns:a16="http://schemas.microsoft.com/office/drawing/2014/main" id="{AF95EE22-E0E0-B93B-68C2-94DE6A4E6F65}"/>
              </a:ext>
            </a:extLst>
          </p:cNvPr>
          <p:cNvPicPr>
            <a:picLocks noChangeAspect="1"/>
          </p:cNvPicPr>
          <p:nvPr userDrawn="1"/>
        </p:nvPicPr>
        <p:blipFill>
          <a:blip r:embed="rId8" cstate="print">
            <a:extLst>
              <a:ext uri="{28A0092B-C50C-407E-A947-70E740481C1C}">
                <a14:useLocalDpi xmlns:a14="http://schemas.microsoft.com/office/drawing/2010/main" val="0"/>
              </a:ext>
            </a:extLst>
          </a:blip>
          <a:srcRect l="28662" t="10094" r="38071" b="49843"/>
          <a:stretch/>
        </p:blipFill>
        <p:spPr>
          <a:xfrm>
            <a:off x="4939694" y="4121377"/>
            <a:ext cx="2342081" cy="2115438"/>
          </a:xfrm>
          <a:prstGeom prst="rect">
            <a:avLst/>
          </a:prstGeom>
        </p:spPr>
      </p:pic>
      <p:pic>
        <p:nvPicPr>
          <p:cNvPr id="16" name="図 15" descr="QR コード&#10;&#10;AI 生成コンテンツは誤りを含む可能性があります。">
            <a:extLst>
              <a:ext uri="{FF2B5EF4-FFF2-40B4-BE49-F238E27FC236}">
                <a16:creationId xmlns:a16="http://schemas.microsoft.com/office/drawing/2014/main" id="{09722362-2E78-9FA1-36A1-A881AC3ABB39}"/>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396147" y="8525018"/>
            <a:ext cx="1323172" cy="1323172"/>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467996" y="1103593"/>
            <a:ext cx="6048375" cy="1909445"/>
          </a:xfrm>
          <a:prstGeom prst="rect">
            <a:avLst/>
          </a:prstGeom>
        </p:spPr>
        <p:txBody>
          <a:bodyPr wrap="square" lIns="0" tIns="0" rIns="0" bIns="0">
            <a:spAutoFit/>
          </a:bodyPr>
          <a:lstStyle>
            <a:lvl1pPr>
              <a:defRPr sz="6250" b="1" i="0">
                <a:solidFill>
                  <a:srgbClr val="192E44"/>
                </a:solidFill>
                <a:latin typeface="Noto Sans JP Black"/>
                <a:cs typeface="Noto Sans JP Black"/>
              </a:defRPr>
            </a:lvl1pPr>
          </a:lstStyle>
          <a:p>
            <a:endParaRPr/>
          </a:p>
        </p:txBody>
      </p:sp>
      <p:sp>
        <p:nvSpPr>
          <p:cNvPr id="3" name="Holder 3"/>
          <p:cNvSpPr>
            <a:spLocks noGrp="1"/>
          </p:cNvSpPr>
          <p:nvPr>
            <p:ph type="body" idx="1"/>
          </p:nvPr>
        </p:nvSpPr>
        <p:spPr>
          <a:xfrm>
            <a:off x="388937" y="2509139"/>
            <a:ext cx="7000875" cy="7200138"/>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644775" y="10145649"/>
            <a:ext cx="2489200" cy="545465"/>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88937" y="10145649"/>
            <a:ext cx="1789112" cy="545465"/>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9/17/2025</a:t>
            </a:fld>
            <a:endParaRPr lang="en-US"/>
          </a:p>
        </p:txBody>
      </p:sp>
      <p:sp>
        <p:nvSpPr>
          <p:cNvPr id="6" name="Holder 6"/>
          <p:cNvSpPr>
            <a:spLocks noGrp="1"/>
          </p:cNvSpPr>
          <p:nvPr>
            <p:ph type="sldNum" sz="quarter" idx="7"/>
          </p:nvPr>
        </p:nvSpPr>
        <p:spPr>
          <a:xfrm>
            <a:off x="5600700" y="10145649"/>
            <a:ext cx="1789112" cy="545465"/>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2" r:id="rId1"/>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0">
            <a:extLst>
              <a:ext uri="{FF2B5EF4-FFF2-40B4-BE49-F238E27FC236}">
                <a16:creationId xmlns:a16="http://schemas.microsoft.com/office/drawing/2014/main" id="{584921DE-39C0-AE5C-7586-3E860969B3BB}"/>
              </a:ext>
            </a:extLst>
          </p:cNvPr>
          <p:cNvSpPr txBox="1"/>
          <p:nvPr/>
        </p:nvSpPr>
        <p:spPr>
          <a:xfrm>
            <a:off x="4724401" y="10255250"/>
            <a:ext cx="2971800" cy="175689"/>
          </a:xfrm>
          <a:prstGeom prst="rect">
            <a:avLst/>
          </a:prstGeom>
        </p:spPr>
        <p:txBody>
          <a:bodyPr vert="horz" wrap="square" lIns="0" tIns="13970" rIns="0" bIns="0" rtlCol="0">
            <a:spAutoFit/>
          </a:bodyPr>
          <a:lstStyle/>
          <a:p>
            <a:pPr marL="12700">
              <a:lnSpc>
                <a:spcPct val="100000"/>
              </a:lnSpc>
              <a:spcBef>
                <a:spcPts val="110"/>
              </a:spcBef>
            </a:pPr>
            <a:r>
              <a:rPr sz="1050" b="1" spc="-10" dirty="0">
                <a:solidFill>
                  <a:srgbClr val="C00000"/>
                </a:solidFill>
                <a:highlight>
                  <a:srgbClr val="FFFF00"/>
                </a:highlight>
                <a:latin typeface="游ゴシック" panose="020B0400000000000000" pitchFamily="50" charset="-128"/>
                <a:ea typeface="游ゴシック" panose="020B0400000000000000" pitchFamily="50" charset="-128"/>
                <a:cs typeface="Noto Sans JP Bold"/>
              </a:rPr>
              <a:t>●●●●●●●●●●●●●●●●●●●</a:t>
            </a:r>
            <a:endParaRPr sz="1050" dirty="0">
              <a:solidFill>
                <a:srgbClr val="C00000"/>
              </a:solidFill>
              <a:highlight>
                <a:srgbClr val="FFFF00"/>
              </a:highlight>
              <a:latin typeface="游ゴシック" panose="020B0400000000000000" pitchFamily="50" charset="-128"/>
              <a:ea typeface="游ゴシック" panose="020B0400000000000000" pitchFamily="50" charset="-128"/>
              <a:cs typeface="Noto Sans JP Bold"/>
            </a:endParaRPr>
          </a:p>
        </p:txBody>
      </p:sp>
      <p:sp>
        <p:nvSpPr>
          <p:cNvPr id="5" name="object 40">
            <a:extLst>
              <a:ext uri="{FF2B5EF4-FFF2-40B4-BE49-F238E27FC236}">
                <a16:creationId xmlns:a16="http://schemas.microsoft.com/office/drawing/2014/main" id="{CDD62947-AD4E-95F0-A4FA-D4B9AFE991CD}"/>
              </a:ext>
            </a:extLst>
          </p:cNvPr>
          <p:cNvSpPr txBox="1"/>
          <p:nvPr/>
        </p:nvSpPr>
        <p:spPr>
          <a:xfrm>
            <a:off x="4724401" y="10495494"/>
            <a:ext cx="2971800" cy="175689"/>
          </a:xfrm>
          <a:prstGeom prst="rect">
            <a:avLst/>
          </a:prstGeom>
        </p:spPr>
        <p:txBody>
          <a:bodyPr vert="horz" wrap="square" lIns="0" tIns="13970" rIns="0" bIns="0" rtlCol="0">
            <a:spAutoFit/>
          </a:bodyPr>
          <a:lstStyle/>
          <a:p>
            <a:pPr marL="12700">
              <a:lnSpc>
                <a:spcPct val="100000"/>
              </a:lnSpc>
              <a:spcBef>
                <a:spcPts val="110"/>
              </a:spcBef>
            </a:pPr>
            <a:r>
              <a:rPr sz="1050" b="1" spc="-10" dirty="0">
                <a:solidFill>
                  <a:srgbClr val="C00000"/>
                </a:solidFill>
                <a:highlight>
                  <a:srgbClr val="FFFF00"/>
                </a:highlight>
                <a:latin typeface="游ゴシック" panose="020B0400000000000000" pitchFamily="50" charset="-128"/>
                <a:ea typeface="游ゴシック" panose="020B0400000000000000" pitchFamily="50" charset="-128"/>
                <a:cs typeface="Noto Sans JP Bold"/>
              </a:rPr>
              <a:t>●●●●●●●●●●●●●●●●●●●</a:t>
            </a:r>
            <a:endParaRPr sz="1050" dirty="0">
              <a:solidFill>
                <a:srgbClr val="C00000"/>
              </a:solidFill>
              <a:highlight>
                <a:srgbClr val="FFFF00"/>
              </a:highlight>
              <a:latin typeface="游ゴシック" panose="020B0400000000000000" pitchFamily="50" charset="-128"/>
              <a:ea typeface="游ゴシック" panose="020B0400000000000000" pitchFamily="50" charset="-128"/>
              <a:cs typeface="Noto Sans JP Bold"/>
            </a:endParaRPr>
          </a:p>
        </p:txBody>
      </p:sp>
      <p:sp>
        <p:nvSpPr>
          <p:cNvPr id="2" name="テキスト ボックス 1">
            <a:extLst>
              <a:ext uri="{FF2B5EF4-FFF2-40B4-BE49-F238E27FC236}">
                <a16:creationId xmlns:a16="http://schemas.microsoft.com/office/drawing/2014/main" id="{BA187360-8720-EEF0-06C0-AB34061F2C5B}"/>
              </a:ext>
            </a:extLst>
          </p:cNvPr>
          <p:cNvSpPr txBox="1"/>
          <p:nvPr/>
        </p:nvSpPr>
        <p:spPr>
          <a:xfrm>
            <a:off x="3505200" y="9417050"/>
            <a:ext cx="1828800" cy="369332"/>
          </a:xfrm>
          <a:prstGeom prst="rect">
            <a:avLst/>
          </a:prstGeom>
          <a:noFill/>
        </p:spPr>
        <p:txBody>
          <a:bodyPr wrap="square" rtlCol="0">
            <a:spAutoFit/>
          </a:bodyPr>
          <a:lstStyle/>
          <a:p>
            <a:r>
              <a:rPr kumimoji="1" lang="en-US" altLang="ja-JP" b="1" dirty="0">
                <a:solidFill>
                  <a:srgbClr val="FF0000"/>
                </a:solidFill>
                <a:highlight>
                  <a:srgbClr val="FFFF00"/>
                </a:highlight>
                <a:latin typeface="游ゴシック" panose="020B0400000000000000" pitchFamily="50" charset="-128"/>
                <a:ea typeface="游ゴシック" panose="020B0400000000000000" pitchFamily="50" charset="-128"/>
              </a:rPr>
              <a:t>SZ</a:t>
            </a:r>
            <a:r>
              <a:rPr kumimoji="1" lang="ja-JP" altLang="en-US" b="1" dirty="0">
                <a:solidFill>
                  <a:srgbClr val="FF0000"/>
                </a:solidFill>
                <a:highlight>
                  <a:srgbClr val="FFFF00"/>
                </a:highlight>
                <a:latin typeface="游ゴシック" panose="020B0400000000000000" pitchFamily="50" charset="-128"/>
                <a:ea typeface="游ゴシック" panose="020B0400000000000000" pitchFamily="50" charset="-128"/>
              </a:rPr>
              <a:t>●●</a:t>
            </a:r>
          </a:p>
        </p:txBody>
      </p:sp>
    </p:spTree>
    <p:extLst>
      <p:ext uri="{BB962C8B-B14F-4D97-AF65-F5344CB8AC3E}">
        <p14:creationId xmlns:p14="http://schemas.microsoft.com/office/powerpoint/2010/main" val="39035162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168</TotalTime>
  <Words>5</Words>
  <Application>Microsoft Office PowerPoint</Application>
  <PresentationFormat>ユーザー設定</PresentationFormat>
  <Paragraphs>3</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Noto Sans JP Black</vt:lpstr>
      <vt:lpstr>游ゴシック</vt:lpstr>
      <vt:lpstr>Calibri</vt:lpstr>
      <vt:lpstr>Office Theme</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修正2_240821_SowZow_セミナーチラシ_表面のみ</dc:title>
  <dc:creator>浅山裕紀</dc:creator>
  <cp:lastModifiedBy>浅山 裕紀</cp:lastModifiedBy>
  <cp:revision>25</cp:revision>
  <dcterms:created xsi:type="dcterms:W3CDTF">2024-08-27T08:02:06Z</dcterms:created>
  <dcterms:modified xsi:type="dcterms:W3CDTF">2025-09-17T08:46:17Z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2024-08-27T00:00:00Z</vt:filetime>
  </property>
  <property fmtid="{D5CDD505-2E9C-101B-9397-08002B2CF9AE}" pid="3" name="Creator">
    <vt:lpwstr>Adobe Illustrator 28.6 (Windows)</vt:lpwstr>
  </property>
  <property fmtid="{D5CDD505-2E9C-101B-9397-08002B2CF9AE}" pid="4" name="LastSaved">
    <vt:filetime>2024-08-27T00:00:00Z</vt:filetime>
  </property>
  <property fmtid="{D5CDD505-2E9C-101B-9397-08002B2CF9AE}" pid="5" name="Producer">
    <vt:lpwstr>Adobe PDF library 17.00</vt:lpwstr>
  </property>
</Properties>
</file>